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Montserrat SemiBold"/>
      <p:regular r:id="rId60"/>
      <p:bold r:id="rId61"/>
      <p:italic r:id="rId62"/>
      <p:boldItalic r:id="rId63"/>
    </p:embeddedFont>
    <p:embeddedFont>
      <p:font typeface="Montserrat"/>
      <p:regular r:id="rId64"/>
      <p:bold r:id="rId65"/>
      <p:italic r:id="rId66"/>
      <p:boldItalic r:id="rId67"/>
    </p:embeddedFont>
    <p:embeddedFont>
      <p:font typeface="Lato"/>
      <p:regular r:id="rId68"/>
      <p:bold r:id="rId69"/>
      <p:italic r:id="rId70"/>
      <p:boldItalic r:id="rId71"/>
    </p:embeddedFont>
    <p:embeddedFont>
      <p:font typeface="Source Code Pro"/>
      <p:regular r:id="rId72"/>
      <p:bold r:id="rId73"/>
      <p:italic r:id="rId74"/>
      <p:boldItalic r:id="rId75"/>
    </p:embeddedFont>
    <p:embeddedFont>
      <p:font typeface="Oswald"/>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D268E76-16A4-4513-8A0D-785CE32524D6}">
  <a:tblStyle styleId="{5D268E76-16A4-4513-8A0D-785CE32524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bold.fntdata"/><Relationship Id="rId72" Type="http://schemas.openxmlformats.org/officeDocument/2006/relationships/font" Target="fonts/SourceCodePro-regular.fntdata"/><Relationship Id="rId31" Type="http://schemas.openxmlformats.org/officeDocument/2006/relationships/slide" Target="slides/slide25.xml"/><Relationship Id="rId75" Type="http://schemas.openxmlformats.org/officeDocument/2006/relationships/font" Target="fonts/SourceCodePro-boldItalic.fntdata"/><Relationship Id="rId30" Type="http://schemas.openxmlformats.org/officeDocument/2006/relationships/slide" Target="slides/slide24.xml"/><Relationship Id="rId74" Type="http://schemas.openxmlformats.org/officeDocument/2006/relationships/font" Target="fonts/SourceCodePro-italic.fntdata"/><Relationship Id="rId33" Type="http://schemas.openxmlformats.org/officeDocument/2006/relationships/slide" Target="slides/slide27.xml"/><Relationship Id="rId77" Type="http://schemas.openxmlformats.org/officeDocument/2006/relationships/font" Target="fonts/Oswald-bold.fntdata"/><Relationship Id="rId32" Type="http://schemas.openxmlformats.org/officeDocument/2006/relationships/slide" Target="slides/slide26.xml"/><Relationship Id="rId76" Type="http://schemas.openxmlformats.org/officeDocument/2006/relationships/font" Target="fonts/Oswald-regular.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SemiBold-italic.fntdata"/><Relationship Id="rId61" Type="http://schemas.openxmlformats.org/officeDocument/2006/relationships/font" Target="fonts/MontserratSemiBold-bold.fntdata"/><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font" Target="fonts/MontserratSemiBold-boldItalic.fntdata"/><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MontserratSemiBol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114800" cy="28194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114800" cy="28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791200" y="1905000"/>
            <a:ext cx="2895600"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{5D268E76-16A4-4513-8A0D-785CE32524D6}</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38" name="Google Shape;138;p2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45" name="Google Shape;145;p2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1" name="Google Shape;151;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52" name="Google Shape;152;p2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8" name="Google Shape;158;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59" name="Google Shape;159;p2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457200" rtl="0" algn="l">
              <a:spcBef>
                <a:spcPts val="0"/>
              </a:spcBef>
              <a:spcAft>
                <a:spcPts val="0"/>
              </a:spcAft>
              <a:buNone/>
            </a:pPr>
            <a:r>
              <a:rPr lang="en">
                <a:solidFill>
                  <a:schemeClr val="accent2"/>
                </a:solidFill>
              </a:rPr>
              <a:t>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65" name="Google Shape;16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6" name="Google Shape;166;p2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457200" y="2286000"/>
            <a:ext cx="4114800" cy="18288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457200" lvl="0" marL="0" rtl="0" algn="l">
              <a:spcBef>
                <a:spcPts val="0"/>
              </a:spcBef>
              <a:spcAft>
                <a:spcPts val="0"/>
              </a:spcAft>
              <a:buNone/>
            </a:pPr>
            <a:r>
              <a:rPr lang="en">
                <a:solidFill>
                  <a:schemeClr val="accent2"/>
                </a:solidFill>
              </a:rPr>
              <a:t>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2" name="Google Shape;172;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3" name="Google Shape;173;p2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79" name="Google Shape;179;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0" name="Google Shape;180;p2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6" name="Google Shape;186;p29"/>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 text,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98" name="Google Shape;198;p3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5" name="Google Shape;205;p3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1" name="Google Shape;211;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2" name="Google Shape;212;p3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8" name="Google Shape;218;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19" name="Google Shape;219;p3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idx="1" type="body"/>
          </p:nvPr>
        </p:nvSpPr>
        <p:spPr>
          <a:xfrm>
            <a:off x="457200" y="2286000"/>
            <a:ext cx="4114800" cy="18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stroke-dasharray="d g d 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stroke-dasharray="10"</a:t>
            </a:r>
            <a:endParaRPr/>
          </a:p>
          <a:p>
            <a:pPr indent="0" lvl="0" marL="0" rtl="0" algn="l">
              <a:spcBef>
                <a:spcPts val="0"/>
              </a:spcBef>
              <a:spcAft>
                <a:spcPts val="0"/>
              </a:spcAft>
              <a:buNone/>
            </a:pPr>
            <a:r>
              <a:rPr lang="en"/>
              <a:t>stroke-dasharray="20 10"</a:t>
            </a:r>
            <a:endParaRPr/>
          </a:p>
          <a:p>
            <a:pPr indent="0" lvl="0" marL="0" rtl="0" algn="l">
              <a:spcBef>
                <a:spcPts val="0"/>
              </a:spcBef>
              <a:spcAft>
                <a:spcPts val="0"/>
              </a:spcAft>
              <a:buNone/>
            </a:pPr>
            <a:r>
              <a:rPr lang="en"/>
              <a:t>stroke-dasharray="20 10 5 10"</a:t>
            </a:r>
            <a:endParaRPr/>
          </a:p>
        </p:txBody>
      </p:sp>
      <p:sp>
        <p:nvSpPr>
          <p:cNvPr id="225" name="Google Shape;225;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6" name="Google Shape;226;p3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2" name="Google Shape;232;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3" name="Google Shape;233;p3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39" name="Google Shape;239;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0" name="Google Shape;240;p3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457200" lvl="0" marL="0" rtl="0" algn="l">
              <a:spcBef>
                <a:spcPts val="0"/>
              </a:spcBef>
              <a:spcAft>
                <a:spcPts val="0"/>
              </a:spcAft>
              <a:buNone/>
            </a:pPr>
            <a:r>
              <a:rPr lang="en"/>
              <a:t>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46" name="Google Shape;246;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7" name="Google Shape;247;p3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53" name="Google Shape;253;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54" name="Google Shape;254;p3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60" name="Google Shape;260;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61" name="Google Shape;261;p4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67" name="Google Shape;267;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68" name="Google Shape;268;p4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t>grumpy</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457200" lvl="0" marL="457200" rtl="0" algn="l">
              <a:spcBef>
                <a:spcPts val="0"/>
              </a:spcBef>
              <a:spcAft>
                <a:spcPts val="0"/>
              </a:spcAft>
              <a:buNone/>
            </a:pPr>
            <a:r>
              <a:rPr lang="en"/>
              <a:t>cat</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74" name="Google Shape;274;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75" name="Google Shape;275;p4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81" name="Google Shape;281;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82" name="Google Shape;282;p4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88" name="Google Shape;288;p44"/>
          <p:cNvPicPr preferRelativeResize="0"/>
          <p:nvPr/>
        </p:nvPicPr>
        <p:blipFill rotWithShape="1">
          <a:blip r:embed="rId3">
            <a:alphaModFix/>
          </a:blip>
          <a:srcRect b="0" l="0" r="0" t="0"/>
          <a:stretch/>
        </p:blipFill>
        <p:spPr>
          <a:xfrm>
            <a:off x="2657475" y="1371600"/>
            <a:ext cx="3829050" cy="377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299" name="Google Shape;299;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00" name="Google Shape;300;p4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06" name="Google Shape;306;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12" name="Google Shape;312;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13" name="Google Shape;313;p4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19" name="Google Shape;319;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20" name="Google Shape;320;p4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26" name="Google Shape;326;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27" name="Google Shape;327;p5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33" name="Google Shape;333;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34" name="Google Shape;334;p5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0" name="Google Shape;340;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41" name="Google Shape;341;p5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7" name="Google Shape;347;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48" name="Google Shape;348;p5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54" name="Google Shape;354;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55" name="Google Shape;355;p5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61" name="Google Shape;361;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62" name="Google Shape;362;p5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68" name="Google Shape;368;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69" name="Google Shape;369;p5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75" name="Google Shape;375;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76" name="Google Shape;376;p5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8"/>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82" name="Google Shape;382;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83" name="Google Shape;383;p58"/>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9"/>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			M 65 55</a:t>
            </a:r>
            <a:endParaRPr>
              <a:solidFill>
                <a:schemeClr val="accent3"/>
              </a:solidFill>
            </a:endParaRPr>
          </a:p>
          <a:p>
            <a:pPr indent="0" lvl="0" marL="0" rtl="0" algn="l">
              <a:spcBef>
                <a:spcPts val="0"/>
              </a:spcBef>
              <a:spcAft>
                <a:spcPts val="0"/>
              </a:spcAft>
              <a:buNone/>
            </a:pPr>
            <a:r>
              <a:rPr lang="en">
                <a:solidFill>
                  <a:schemeClr val="accent3"/>
                </a:solidFill>
              </a:rPr>
              <a:t>l 20 0			A 10 10 0 0 1 65 75</a:t>
            </a:r>
            <a:endParaRPr>
              <a:solidFill>
                <a:schemeClr val="accent3"/>
              </a:solidFill>
            </a:endParaRPr>
          </a:p>
          <a:p>
            <a:pPr indent="0" lvl="0" marL="0" rtl="0" algn="l">
              <a:spcBef>
                <a:spcPts val="0"/>
              </a:spcBef>
              <a:spcAft>
                <a:spcPts val="0"/>
              </a:spcAft>
              <a:buNone/>
            </a:pPr>
            <a:r>
              <a:rPr lang="en">
                <a:solidFill>
                  <a:schemeClr val="accent3"/>
                </a:solidFill>
              </a:rPr>
              <a:t>  0 20			</a:t>
            </a:r>
            <a:r>
              <a:rPr lang="en">
                <a:solidFill>
                  <a:schemeClr val="accent3"/>
                </a:solidFill>
              </a:rPr>
              <a:t>A 10 10 0 0 1</a:t>
            </a:r>
            <a:endParaRPr>
              <a:solidFill>
                <a:schemeClr val="accent3"/>
              </a:solidFill>
            </a:endParaRPr>
          </a:p>
          <a:p>
            <a:pPr indent="0" lvl="0" marL="0" rtl="0" algn="l">
              <a:spcBef>
                <a:spcPts val="0"/>
              </a:spcBef>
              <a:spcAft>
                <a:spcPts val="0"/>
              </a:spcAft>
              <a:buNone/>
            </a:pPr>
            <a:r>
              <a:rPr lang="en">
                <a:solidFill>
                  <a:schemeClr val="accent3"/>
                </a:solidFill>
              </a:rPr>
              <a:t>  65 55			z</a:t>
            </a:r>
            <a:endParaRPr>
              <a:solidFill>
                <a:schemeClr val="accent3"/>
              </a:solidFill>
            </a:endParaRPr>
          </a:p>
          <a:p>
            <a:pPr indent="0" lvl="0" marL="0" rtl="0" algn="l">
              <a:spcBef>
                <a:spcPts val="0"/>
              </a:spcBef>
              <a:spcAft>
                <a:spcPts val="0"/>
              </a:spcAft>
              <a:buNone/>
            </a:pPr>
            <a:r>
              <a:rPr lang="en">
                <a:solidFill>
                  <a:schemeClr val="accent3"/>
                </a:solidFill>
              </a:rPr>
              <a:t>  </a:t>
            </a:r>
            <a:r>
              <a:rPr lang="en">
                <a:solidFill>
                  <a:schemeClr val="accent3"/>
                </a:solidFill>
              </a:rPr>
              <a:t>-20 0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89" name="Google Shape;389;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390" name="Google Shape;390;p5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96" name="Google Shape;396;p60"/>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78" name="Google Shape;78;p13"/>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457200" rtl="0" algn="l">
              <a:spcBef>
                <a:spcPts val="0"/>
              </a:spcBef>
              <a:spcAft>
                <a:spcPts val="0"/>
              </a:spcAft>
              <a:buNone/>
            </a:pPr>
            <a:r>
              <a:rPr lang="en">
                <a:solidFill>
                  <a:schemeClr val="accent2"/>
                </a:solidFill>
              </a:rPr>
              <a:t>xmlns</a:t>
            </a:r>
            <a:r>
              <a:rPr lang="en">
                <a:solidFill>
                  <a:schemeClr val="accent4"/>
                </a:solidFill>
              </a:rPr>
              <a:t>="</a:t>
            </a:r>
            <a:r>
              <a:rPr lang="en">
                <a:solidFill>
                  <a:schemeClr val="accent3"/>
                </a:solidFill>
              </a:rPr>
              <a:t>http://www.w3.org/2000/svg</a:t>
            </a:r>
            <a:r>
              <a:rPr lang="en"/>
              <a:t>"</a:t>
            </a:r>
            <a:endParaRPr/>
          </a:p>
          <a:p>
            <a:pPr indent="0" lvl="0" marL="45720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84" name="Google Shape;84;p14"/>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457200" rtl="0" algn="l">
              <a:spcBef>
                <a:spcPts val="0"/>
              </a:spcBef>
              <a:spcAft>
                <a:spcPts val="0"/>
              </a:spcAft>
              <a:buNone/>
            </a:pPr>
            <a:r>
              <a:rPr lang="en">
                <a:solidFill>
                  <a:srgbClr val="64B5F6"/>
                </a:solidFill>
              </a:rPr>
              <a:t>&lt;/</a:t>
            </a:r>
            <a:r>
              <a:rPr lang="en">
                <a:solidFill>
                  <a:schemeClr val="accent1"/>
                </a:solidFill>
              </a:rPr>
              <a:t>child</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